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3" r:id="rId2"/>
    <p:sldId id="265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686800" cy="5715000"/>
          </a:xfrm>
        </p:spPr>
        <p:txBody>
          <a:bodyPr/>
          <a:lstStyle/>
          <a:p>
            <a:r>
              <a:rPr lang="es-ES_tradnl" altLang="en-US" sz="2800"/>
              <a:t>Use the photos and tell what Antonio has ans what the Ayerbe’s have. </a:t>
            </a:r>
            <a:r>
              <a:rPr lang="es-ES_tradnl" altLang="en-US" sz="2800" i="1"/>
              <a:t>(in full Spanish sentences)</a:t>
            </a: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los Ayerbe</a:t>
            </a: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00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7000" y="152400"/>
            <a:ext cx="2182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7030A0"/>
                </a:solidFill>
              </a:rPr>
              <a:t>10</a:t>
            </a:r>
            <a:r>
              <a:rPr lang="en-US" sz="4000" b="1" smtClean="0">
                <a:solidFill>
                  <a:srgbClr val="7030A0"/>
                </a:solidFill>
              </a:rPr>
              <a:t>/02/16</a:t>
            </a:r>
            <a:endParaRPr 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8778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630382"/>
            <a:ext cx="9056018" cy="5791200"/>
          </a:xfrm>
        </p:spPr>
        <p:txBody>
          <a:bodyPr/>
          <a:lstStyle/>
          <a:p>
            <a:r>
              <a:rPr lang="es-ES_tradnl" sz="2800" dirty="0" smtClean="0"/>
              <a:t>Completa con la forma correcta del verbo TENER</a:t>
            </a:r>
          </a:p>
          <a:p>
            <a:pPr marL="0" indent="0">
              <a:buNone/>
            </a:pPr>
            <a:r>
              <a:rPr lang="es-ES_tradnl" sz="2800" dirty="0" smtClean="0"/>
              <a:t>	Aquí 1.________ una fotografía de la familia Obregón.  La familia Obregón 2. _______ una casa muy bonita en México. Su casa 3._________ ocho cuartos. Los Obregón 4. _______ dos hijos, Lupita y Marcos.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0000CC"/>
                </a:solidFill>
              </a:rPr>
              <a:t>Lupita:</a:t>
            </a:r>
            <a:r>
              <a:rPr lang="es-ES_tradnl" sz="2800" dirty="0" smtClean="0">
                <a:solidFill>
                  <a:srgbClr val="0000CC"/>
                </a:solidFill>
              </a:rPr>
              <a:t> </a:t>
            </a:r>
            <a:r>
              <a:rPr lang="es-ES_tradnl" sz="2800" dirty="0" smtClean="0"/>
              <a:t>Hola, mi hermano Marcos 5. ______ once años y yo 6._______ quince. Marcos y yo 7. _______ un perro. Nuestro perro es Merlín. Es adorable y cómico.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FF0000"/>
                </a:solidFill>
              </a:rPr>
              <a:t>Marcos:</a:t>
            </a:r>
            <a:r>
              <a:rPr lang="es-ES_tradnl" sz="2800" dirty="0" smtClean="0">
                <a:solidFill>
                  <a:srgbClr val="FF0000"/>
                </a:solidFill>
              </a:rPr>
              <a:t> </a:t>
            </a:r>
            <a:r>
              <a:rPr lang="es-ES_tradnl" sz="2800" dirty="0" smtClean="0"/>
              <a:t>Y tú, ¿Cuántos años 8 ________? ¿9 ______ (tú) hermanos?¿Cuantos hermanos 10.______ (tú)? ¿11. _____ ustedes una casa o un apartamento? ¿12.______ (ustedes) un gato o un perro?</a:t>
            </a:r>
            <a:endParaRPr lang="es-ES_tradnl" sz="2800" b="1" dirty="0"/>
          </a:p>
        </p:txBody>
      </p:sp>
    </p:spTree>
    <p:extLst>
      <p:ext uri="{BB962C8B-B14F-4D97-AF65-F5344CB8AC3E}">
        <p14:creationId xmlns:p14="http://schemas.microsoft.com/office/powerpoint/2010/main" val="177131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familia grande o pequeña?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¿Eres hijo(a) único(a) o tienes hermanos?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¿Cuántos hermanos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Y tú, ¿cuántos años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ojos azules, verdes o castaños?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mascota?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perro adorable?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gato cariñoso?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45b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65237"/>
            <a:ext cx="8686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Workbook</a:t>
            </a:r>
            <a:r>
              <a:rPr lang="es-ES_tradnl" altLang="en-US" smtClean="0"/>
              <a:t>: </a:t>
            </a:r>
          </a:p>
          <a:p>
            <a:pPr lvl="1">
              <a:lnSpc>
                <a:spcPct val="90000"/>
              </a:lnSpc>
            </a:pPr>
            <a:r>
              <a:rPr lang="es-ES_tradnl" altLang="en-US" smtClean="0"/>
              <a:t>Completa </a:t>
            </a:r>
            <a:r>
              <a:rPr lang="es-ES_tradnl" altLang="en-US" dirty="0" smtClean="0"/>
              <a:t>p.2.8-2.9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SIGN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1: Cap. 2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SIGN</a:t>
            </a:r>
            <a:r>
              <a:rPr lang="es-ES_tradnl" altLang="en-US" u="sng" dirty="0" smtClean="0"/>
              <a:t> </a:t>
            </a:r>
            <a:r>
              <a:rPr lang="es-ES_tradnl" altLang="en-US" u="sng" dirty="0" err="1" smtClean="0"/>
              <a:t>Rubric</a:t>
            </a:r>
            <a:r>
              <a:rPr lang="es-ES_tradnl" altLang="en-US" u="sng" dirty="0" smtClean="0"/>
              <a:t>-FAMILIA EXTRAORDINARIA</a:t>
            </a:r>
            <a:endParaRPr lang="es-ES_tradnl" altLang="en-US" dirty="0" smtClean="0"/>
          </a:p>
          <a:p>
            <a:pPr>
              <a:lnSpc>
                <a:spcPct val="90000"/>
              </a:lnSpc>
            </a:pPr>
            <a:r>
              <a:rPr lang="es-ES_tradnl" altLang="en-US" dirty="0" smtClean="0">
                <a:hlinkClick r:id="rId2"/>
              </a:rPr>
              <a:t>www.glencoe.com</a:t>
            </a:r>
            <a:endParaRPr lang="es-ES_tradnl" altLang="en-US" dirty="0"/>
          </a:p>
          <a:p>
            <a:pPr lvl="1">
              <a:lnSpc>
                <a:spcPct val="90000"/>
              </a:lnSpc>
            </a:pPr>
            <a:r>
              <a:rPr lang="es-ES_tradnl" altLang="en-US" dirty="0" err="1"/>
              <a:t>Quickpass</a:t>
            </a:r>
            <a:r>
              <a:rPr lang="es-ES_tradnl" altLang="en-US" dirty="0"/>
              <a:t> </a:t>
            </a:r>
            <a:r>
              <a:rPr lang="es-ES_tradnl" altLang="en-US" dirty="0" err="1"/>
              <a:t>Webcode</a:t>
            </a:r>
            <a:r>
              <a:rPr lang="es-ES_tradnl" altLang="en-US" dirty="0"/>
              <a:t>: </a:t>
            </a:r>
            <a:r>
              <a:rPr lang="es-ES_tradnl" altLang="en-US" dirty="0" smtClean="0"/>
              <a:t>ASD4003c2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s-ES_tradnl" altLang="en-US" i="1" dirty="0" err="1" smtClean="0"/>
              <a:t>Under</a:t>
            </a:r>
            <a:r>
              <a:rPr lang="es-ES_tradnl" altLang="en-US" i="1" dirty="0"/>
              <a:t>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section</a:t>
            </a:r>
            <a:r>
              <a:rPr lang="es-ES_tradnl" altLang="en-US" i="1" dirty="0" smtClean="0"/>
              <a:t> GRAMMAR PRACTICE</a:t>
            </a:r>
            <a:endParaRPr lang="es-ES_tradnl" altLang="en-US" i="1" dirty="0"/>
          </a:p>
          <a:p>
            <a:pPr lvl="1">
              <a:lnSpc>
                <a:spcPct val="90000"/>
              </a:lnSpc>
            </a:pPr>
            <a:r>
              <a:rPr lang="es-ES_tradnl" altLang="en-US" dirty="0"/>
              <a:t>Play GRAMMAR </a:t>
            </a:r>
            <a:r>
              <a:rPr lang="es-ES_tradnl" altLang="en-US" dirty="0" err="1" smtClean="0"/>
              <a:t>eGame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</TotalTime>
  <Words>128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Actividad Inicial:</vt:lpstr>
      <vt:lpstr>Practica</vt:lpstr>
      <vt:lpstr>Ejercicios</vt:lpstr>
      <vt:lpstr>Tarea # 45b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50</cp:revision>
  <cp:lastPrinted>2015-01-22T16:10:19Z</cp:lastPrinted>
  <dcterms:created xsi:type="dcterms:W3CDTF">2010-03-09T20:13:16Z</dcterms:created>
  <dcterms:modified xsi:type="dcterms:W3CDTF">2016-02-10T18:22:52Z</dcterms:modified>
</cp:coreProperties>
</file>